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0" r:id="rId3"/>
    <p:sldId id="291" r:id="rId4"/>
    <p:sldId id="292" r:id="rId5"/>
    <p:sldId id="293" r:id="rId6"/>
    <p:sldId id="294" r:id="rId7"/>
    <p:sldId id="295" r:id="rId8"/>
    <p:sldId id="296" r:id="rId9"/>
    <p:sldId id="281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9" r:id="rId22"/>
    <p:sldId id="308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27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8167" autoAdjust="0"/>
  </p:normalViewPr>
  <p:slideViewPr>
    <p:cSldViewPr>
      <p:cViewPr varScale="1">
        <p:scale>
          <a:sx n="59" d="100"/>
          <a:sy n="59" d="100"/>
        </p:scale>
        <p:origin x="-23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CC59D-F89B-4493-BC93-1C1A443F092A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042AA-A5F7-4A85-9AF7-7F905AB777D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5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1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042AA-A5F7-4A85-9AF7-7F905AB777D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Rectángulo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B384CC6-44F3-4C91-912C-978CC4C97195}" type="datetimeFigureOut">
              <a:rPr lang="en-US" smtClean="0"/>
              <a:pPr/>
              <a:t>22/05/14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7BF5DE0-0B79-466D-90DE-6357D6FADBF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500034" y="1928802"/>
            <a:ext cx="8174712" cy="24288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latin typeface="Baskerville Old Face" pitchFamily="18" charset="0"/>
              </a:rPr>
              <a:t> </a:t>
            </a:r>
            <a:r>
              <a:rPr lang="en-US" sz="6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Estrategias</a:t>
            </a:r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de </a:t>
            </a:r>
            <a:r>
              <a:rPr lang="en-US" sz="60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promoci</a:t>
            </a:r>
            <a:r>
              <a:rPr lang="es-SV" sz="6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ón y </a:t>
            </a:r>
            <a:r>
              <a:rPr lang="es-SV" sz="6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publicidad</a:t>
            </a:r>
            <a:endParaRPr lang="en-US" sz="6000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0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6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09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7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2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4" name="Imagen 3" descr="Screenshot 2014-05-22 14.10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8026"/>
            <a:ext cx="9144000" cy="44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11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7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12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7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12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6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13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8429"/>
            <a:ext cx="9144000" cy="44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14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9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14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15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4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7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8 Marcador de contenido"/>
          <p:cNvSpPr>
            <a:spLocks noGrp="1"/>
          </p:cNvSpPr>
          <p:nvPr>
            <p:ph sz="quarter" idx="1"/>
          </p:nvPr>
        </p:nvSpPr>
        <p:spPr>
          <a:xfrm>
            <a:off x="1043608" y="1628800"/>
            <a:ext cx="7272808" cy="3168352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s-ES" sz="4000" dirty="0" smtClean="0"/>
              <a:t>La Internet sirve como medio de expansión de los negocios a nivel internacional porque reduce la distancia entre los mercados 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16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24744"/>
            <a:ext cx="846043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08348" y="2776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62995" y="2492896"/>
            <a:ext cx="7100847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Generar la conversi</a:t>
            </a:r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ón a </a:t>
            </a:r>
          </a:p>
          <a:p>
            <a:pPr algn="ctr"/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lientes o a propectos</a:t>
            </a:r>
            <a:endParaRPr lang="es-ES_tradnl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83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19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5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19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47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20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958"/>
            <a:ext cx="9144000" cy="47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08348" y="2776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114230" y="2492896"/>
            <a:ext cx="6598381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Generar confianza y </a:t>
            </a:r>
          </a:p>
          <a:p>
            <a:pPr algn="ctr"/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</a:t>
            </a:r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compra recurrente</a:t>
            </a:r>
          </a:p>
        </p:txBody>
      </p:sp>
    </p:spTree>
    <p:extLst>
      <p:ext uri="{BB962C8B-B14F-4D97-AF65-F5344CB8AC3E}">
        <p14:creationId xmlns:p14="http://schemas.microsoft.com/office/powerpoint/2010/main" val="364123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21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7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22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6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2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22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6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27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052736"/>
            <a:ext cx="8664311" cy="46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01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28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8" y="980728"/>
            <a:ext cx="9036496" cy="47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29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30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784"/>
            <a:ext cx="9144000" cy="32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31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2" y="1196752"/>
            <a:ext cx="9144000" cy="43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7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32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3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33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0300"/>
            <a:ext cx="9144000" cy="45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33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8300"/>
            <a:ext cx="9144000" cy="35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3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3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1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34.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2200"/>
            <a:ext cx="9144000" cy="46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3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052736"/>
            <a:ext cx="89014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02.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6753"/>
            <a:ext cx="9144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8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36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1000"/>
            <a:ext cx="9144000" cy="35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36.4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5900"/>
            <a:ext cx="9144000" cy="38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202952"/>
            <a:ext cx="4320480" cy="84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755576" y="1922056"/>
            <a:ext cx="7848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Una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empresa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no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debe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de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estar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en internet solo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por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estar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 Su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presencia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debe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de ser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activa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y con el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objetivo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de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generar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negocio</a:t>
            </a:r>
            <a:r>
              <a:rPr lang="en-US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03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1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3" name="Imagen 2" descr="Screenshot 2014-05-22 14.04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0728"/>
            <a:ext cx="9144000" cy="47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2" name="Imagen 1" descr="Screenshot 2014-05-22 14.05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1240"/>
            <a:ext cx="9144000" cy="47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808348" y="2776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67544" y="2492896"/>
            <a:ext cx="7891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Atraer el publico Objetivo</a:t>
            </a:r>
            <a:endParaRPr lang="es-ES_tradnl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89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725478"/>
            <a:ext cx="2376263" cy="9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www.catolica.edu.sv/lti/download/2008/UNICAES_07_07_08_589X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715774"/>
            <a:ext cx="936104" cy="953586"/>
          </a:xfrm>
          <a:prstGeom prst="rect">
            <a:avLst/>
          </a:prstGeom>
          <a:noFill/>
        </p:spPr>
      </p:pic>
      <p:cxnSp>
        <p:nvCxnSpPr>
          <p:cNvPr id="10" name="9 Conector recto"/>
          <p:cNvCxnSpPr/>
          <p:nvPr/>
        </p:nvCxnSpPr>
        <p:spPr>
          <a:xfrm>
            <a:off x="107504" y="1124744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179512" y="5661248"/>
            <a:ext cx="885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53" y="162039"/>
            <a:ext cx="2095759" cy="890697"/>
          </a:xfrm>
          <a:prstGeom prst="rect">
            <a:avLst/>
          </a:prstGeom>
        </p:spPr>
      </p:pic>
      <p:pic>
        <p:nvPicPr>
          <p:cNvPr id="4" name="Imagen 3" descr="Screenshot 2014-05-22 14.05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1321</TotalTime>
  <Words>73</Words>
  <Application>Microsoft Macintosh PowerPoint</Application>
  <PresentationFormat>Presentación en pantalla (4:3)</PresentationFormat>
  <Paragraphs>11</Paragraphs>
  <Slides>42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Equidad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Rene</dc:creator>
  <cp:lastModifiedBy>Rene  Sanabria</cp:lastModifiedBy>
  <cp:revision>68</cp:revision>
  <dcterms:created xsi:type="dcterms:W3CDTF">2011-05-27T14:10:54Z</dcterms:created>
  <dcterms:modified xsi:type="dcterms:W3CDTF">2014-05-22T20:38:25Z</dcterms:modified>
</cp:coreProperties>
</file>